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64" r:id="rId4"/>
    <p:sldId id="265" r:id="rId5"/>
    <p:sldId id="258" r:id="rId6"/>
    <p:sldId id="266" r:id="rId7"/>
    <p:sldId id="25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44A9-F051-4D99-AE1E-2C0C3801353D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20956A8-4EB9-4773-B597-6D8F7040A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99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44A9-F051-4D99-AE1E-2C0C3801353D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20956A8-4EB9-4773-B597-6D8F7040A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929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44A9-F051-4D99-AE1E-2C0C3801353D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20956A8-4EB9-4773-B597-6D8F7040A8E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9100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44A9-F051-4D99-AE1E-2C0C3801353D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20956A8-4EB9-4773-B597-6D8F7040A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838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44A9-F051-4D99-AE1E-2C0C3801353D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20956A8-4EB9-4773-B597-6D8F7040A8E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4237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44A9-F051-4D99-AE1E-2C0C3801353D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20956A8-4EB9-4773-B597-6D8F7040A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34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44A9-F051-4D99-AE1E-2C0C3801353D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56A8-4EB9-4773-B597-6D8F7040A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744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44A9-F051-4D99-AE1E-2C0C3801353D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56A8-4EB9-4773-B597-6D8F7040A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84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44A9-F051-4D99-AE1E-2C0C3801353D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56A8-4EB9-4773-B597-6D8F7040A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359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44A9-F051-4D99-AE1E-2C0C3801353D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20956A8-4EB9-4773-B597-6D8F7040A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40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44A9-F051-4D99-AE1E-2C0C3801353D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20956A8-4EB9-4773-B597-6D8F7040A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81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44A9-F051-4D99-AE1E-2C0C3801353D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20956A8-4EB9-4773-B597-6D8F7040A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279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44A9-F051-4D99-AE1E-2C0C3801353D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56A8-4EB9-4773-B597-6D8F7040A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886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44A9-F051-4D99-AE1E-2C0C3801353D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56A8-4EB9-4773-B597-6D8F7040A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916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44A9-F051-4D99-AE1E-2C0C3801353D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56A8-4EB9-4773-B597-6D8F7040A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686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44A9-F051-4D99-AE1E-2C0C3801353D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20956A8-4EB9-4773-B597-6D8F7040A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272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044A9-F051-4D99-AE1E-2C0C3801353D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20956A8-4EB9-4773-B597-6D8F7040A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452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wall-217318156_873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5282E8-6FD6-4E8D-8626-354AC43AE2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8350" y="643812"/>
            <a:ext cx="7299649" cy="1567544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ГОКУ Школа-интернат №20 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Иркутск 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6BE740-3511-4CCA-94DE-A6D259CF1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2677887"/>
            <a:ext cx="8915399" cy="322577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ПРОФИЛАКТИЧЕСКАЯ НЕДЕЛЯ</a:t>
            </a: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«Жизнь! Здоровье! Красота!»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7-10 апреля 2025 г.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225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FA9E8FB-0FDC-447D-8ECE-1C9FD217E34B}"/>
              </a:ext>
            </a:extLst>
          </p:cNvPr>
          <p:cNvSpPr/>
          <p:nvPr/>
        </p:nvSpPr>
        <p:spPr>
          <a:xfrm>
            <a:off x="7473820" y="2360645"/>
            <a:ext cx="4590662" cy="4413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F6CEA-6068-477C-9C94-EFE631AE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4713000"/>
          </a:xfrm>
        </p:spPr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77D18-4A1B-49D3-997F-C879659A3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37" y="0"/>
            <a:ext cx="12089363" cy="11103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Классное занятие: «Правила поведения на дороге, в общественных местах», 0 «А» класс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24CC8F-E5D5-432A-A53E-1BEA707BE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78" y="1461314"/>
            <a:ext cx="2974318" cy="39353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1B8126-85A5-4867-BC79-4634DD1D4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511" y="1461314"/>
            <a:ext cx="3629958" cy="3867324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4388030A-2F0F-4C96-9008-E9F9BA82A4FE}"/>
              </a:ext>
            </a:extLst>
          </p:cNvPr>
          <p:cNvSpPr txBox="1">
            <a:spLocks/>
          </p:cNvSpPr>
          <p:nvPr/>
        </p:nvSpPr>
        <p:spPr>
          <a:xfrm>
            <a:off x="7544284" y="2519991"/>
            <a:ext cx="4520198" cy="1585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буклета школьниками и педагогом </a:t>
            </a:r>
          </a:p>
          <a:p>
            <a:pPr marL="0" indent="0" algn="ctr">
              <a:buFont typeface="Wingdings 3" charset="2"/>
              <a:buNone/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«Азбука безопасности».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1754DC-F37A-43DD-B25D-CD4FB902C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640" y="4105469"/>
            <a:ext cx="3319971" cy="248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99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F6CEA-6068-477C-9C94-EFE631AE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4713000"/>
          </a:xfrm>
        </p:spPr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77D18-4A1B-49D3-997F-C879659A3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51" y="68937"/>
            <a:ext cx="12089363" cy="15639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экскурсии «Безопасность на дорогах», </a:t>
            </a:r>
          </a:p>
          <a:p>
            <a:pPr marL="0"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«А» и «Б» классы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1CE4DA-46CC-4546-A95B-38E6BFFB7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519" y="1742544"/>
            <a:ext cx="3314796" cy="24890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2224FD-4BBB-455E-A1F6-1BF6A7CB7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638" y="1734454"/>
            <a:ext cx="3336485" cy="2505271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C8D9E4BE-EDFD-4049-A07D-89642051EAA1}"/>
              </a:ext>
            </a:extLst>
          </p:cNvPr>
          <p:cNvSpPr txBox="1">
            <a:spLocks/>
          </p:cNvSpPr>
          <p:nvPr/>
        </p:nvSpPr>
        <p:spPr>
          <a:xfrm>
            <a:off x="102637" y="4778715"/>
            <a:ext cx="12089363" cy="12872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Младшие школьники нарисовали памятки и обсудили, что может произойти, если не знать дорожные знаки и  не соблюдать правила дорожного движения пешеходами. 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D205EB3-225E-430D-B7D2-7209B344A3BD}"/>
              </a:ext>
            </a:extLst>
          </p:cNvPr>
          <p:cNvSpPr/>
          <p:nvPr/>
        </p:nvSpPr>
        <p:spPr>
          <a:xfrm>
            <a:off x="9607420" y="6296625"/>
            <a:ext cx="2519265" cy="479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(Приложение № 1. Видео экскурсии)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F92180-27CC-450F-A43A-CAE17DBF7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821" y="1726364"/>
            <a:ext cx="3336485" cy="248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49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3417A13-9C2A-408C-8D97-92927B3C7877}"/>
              </a:ext>
            </a:extLst>
          </p:cNvPr>
          <p:cNvSpPr/>
          <p:nvPr/>
        </p:nvSpPr>
        <p:spPr>
          <a:xfrm>
            <a:off x="5815501" y="1296956"/>
            <a:ext cx="6376499" cy="5561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F6CEA-6068-477C-9C94-EFE631AE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4713000"/>
          </a:xfrm>
        </p:spPr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77D18-4A1B-49D3-997F-C879659A3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37" y="0"/>
            <a:ext cx="12089363" cy="111034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Классное занятие: «Профилактика детского травматизма»,</a:t>
            </a:r>
          </a:p>
          <a:p>
            <a:pPr marL="0"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«А» класс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4388030A-2F0F-4C96-9008-E9F9BA82A4FE}"/>
              </a:ext>
            </a:extLst>
          </p:cNvPr>
          <p:cNvSpPr txBox="1">
            <a:spLocks/>
          </p:cNvSpPr>
          <p:nvPr/>
        </p:nvSpPr>
        <p:spPr>
          <a:xfrm>
            <a:off x="6474765" y="5168481"/>
            <a:ext cx="5533053" cy="158547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3 «А» класса составили памятки «Юного пешехода» и раздали детям начальной школы. Для родителей создали буклет «Безопасные окна для детей».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96F69B-9634-45BC-B0E9-DA727E5896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1"/>
          <a:stretch/>
        </p:blipFill>
        <p:spPr>
          <a:xfrm>
            <a:off x="266992" y="1316476"/>
            <a:ext cx="2513530" cy="36234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E2B5DE-E277-44B3-8B24-953402ADE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b="14285"/>
          <a:stretch/>
        </p:blipFill>
        <p:spPr>
          <a:xfrm>
            <a:off x="2995127" y="1296956"/>
            <a:ext cx="2605769" cy="36429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15B2B0-621D-4778-AF5D-AC5EE6ED6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691" y="2818094"/>
            <a:ext cx="2995127" cy="224634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763248F-1216-46E9-A54F-495DABD2C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05" y="1550785"/>
            <a:ext cx="2934462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66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A53F9-4D34-49C7-BEB5-CC16D2C76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750" y="0"/>
            <a:ext cx="10723715" cy="134464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безопасности «Опасности в интернете».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Акция: Плакат «Безопасный онлайн», 5 «А» класс.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9A388D-96D8-47BC-A56A-1D389C7CC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699" y="1310836"/>
            <a:ext cx="3294493" cy="24760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7C54BE-35F5-4A8E-AD64-32C913EC0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869" y="1305613"/>
            <a:ext cx="3294493" cy="24812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620789-A843-4568-9AA3-580E59C8B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524" y="4199919"/>
            <a:ext cx="3388096" cy="25374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7C075F-F080-4129-A237-1E7781174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08" y="2472797"/>
            <a:ext cx="3198464" cy="426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67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F6CEA-6068-477C-9C94-EFE631AE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4713000"/>
          </a:xfrm>
        </p:spPr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77D18-4A1B-49D3-997F-C879659A3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37" y="0"/>
            <a:ext cx="12089363" cy="11103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Классное занятие: «Здоровое питание и физически активный образ жизни», 10 «Б» класс.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141F17-D8D3-4553-9C6D-8359C202B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86" y="1312912"/>
            <a:ext cx="4900165" cy="37927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010C34-D384-4D63-BE5A-D4A47C237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63" y="1312912"/>
            <a:ext cx="5052607" cy="37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26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3E2FF-6291-4012-BAFA-8CF8F77B4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196" y="1"/>
            <a:ext cx="10123714" cy="94677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праздник «День Здоровья».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AA2C6684-2B3F-4827-B1A8-D38AE0029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625" y="1200539"/>
            <a:ext cx="10748832" cy="3777622"/>
          </a:xfrm>
        </p:spPr>
        <p:txBody>
          <a:bodyPr/>
          <a:lstStyle/>
          <a:p>
            <a:r>
              <a:rPr lang="ru-RU" sz="4000" dirty="0"/>
              <a:t> Ссылка на спортивный праздник </a:t>
            </a:r>
            <a:r>
              <a:rPr lang="ru-RU" sz="2000" dirty="0"/>
              <a:t>(из-за погодных условий перенесён на 17.04.)</a:t>
            </a:r>
          </a:p>
          <a:p>
            <a:r>
              <a:rPr lang="en-US" sz="4000" dirty="0">
                <a:hlinkClick r:id="rId2"/>
              </a:rPr>
              <a:t>https://vk.com/wall-217318156_873</a:t>
            </a:r>
            <a:endParaRPr lang="ru-RU" sz="4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679094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1417</TotalTime>
  <Words>213</Words>
  <Application>Microsoft Office PowerPoint</Application>
  <PresentationFormat>Широкоэкранный</PresentationFormat>
  <Paragraphs>22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Times New Roman</vt:lpstr>
      <vt:lpstr>Wingdings 3</vt:lpstr>
      <vt:lpstr>Легкий дым</vt:lpstr>
      <vt:lpstr>ГОКУ Школа-интернат №20  г. Иркутск </vt:lpstr>
      <vt:lpstr> </vt:lpstr>
      <vt:lpstr> </vt:lpstr>
      <vt:lpstr> </vt:lpstr>
      <vt:lpstr>Урок безопасности «Опасности в интернете». Акция: Плакат «Безопасный онлайн», 5 «А» класс.   </vt:lpstr>
      <vt:lpstr> </vt:lpstr>
      <vt:lpstr>Спортивный праздник «День Здоровья».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ГОКУ Школа-интернат №20  г. Иркутск </dc:title>
  <dc:creator>Professional</dc:creator>
  <cp:lastModifiedBy>Professional</cp:lastModifiedBy>
  <cp:revision>23</cp:revision>
  <dcterms:created xsi:type="dcterms:W3CDTF">2024-02-01T07:02:14Z</dcterms:created>
  <dcterms:modified xsi:type="dcterms:W3CDTF">2025-04-23T06:32:43Z</dcterms:modified>
</cp:coreProperties>
</file>