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6" r:id="rId2"/>
    <p:sldId id="278" r:id="rId3"/>
    <p:sldId id="280" r:id="rId4"/>
    <p:sldId id="282" r:id="rId5"/>
    <p:sldId id="284" r:id="rId6"/>
    <p:sldId id="287" r:id="rId7"/>
    <p:sldId id="289" r:id="rId8"/>
    <p:sldId id="292" r:id="rId9"/>
    <p:sldId id="291" r:id="rId10"/>
    <p:sldId id="294" r:id="rId11"/>
    <p:sldId id="293" r:id="rId12"/>
    <p:sldId id="277" r:id="rId13"/>
    <p:sldId id="29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file:///D:\&#1061;&#1086;&#1088;&#1086;&#1096;&#1080;&#1093;%20&#1048;&#1085;&#1085;&#1072;%20&#1040;&#1083;&#1077;&#1082;&#1089;&#1077;&#1077;&#1074;&#1085;&#1072;%20&#1082;&#1086;&#1085;&#1082;&#1091;&#1088;&#1089;%20&#1084;&#1077;&#1090;&#1086;&#1076;&#1080;&#1095;&#1077;&#1089;&#1082;&#1086;&#1081;%20&#1088;&#1072;&#1079;&#1088;&#1072;&#1073;&#1086;&#1090;&#1082;&#1080;\&#1045;&#1074;&#1075;&#1077;&#1085;&#1080;&#1081;%20&#1050;&#1088;&#1099;&#1083;&#1072;&#1090;&#1086;&#1074;%20&#8211;%20&#1058;&#1088;&#1086;&#1077;%20&#1080;&#1079;%20&#1055;&#1088;&#1086;&#1089;&#1090;&#1086;&#1082;&#1074;&#1072;&#1096;&#1080;&#1085;&#1086;%20(&#1058;&#1077;&#1084;&#1072;%20&#1080;&#1079;%20&#1084;&#1091;&#1083;&#1100;&#1090;&#1092;&#1080;&#1083;&#1100;&#1084;&#1072;).mp3" TargetMode="External"/><Relationship Id="rId1" Type="http://schemas.openxmlformats.org/officeDocument/2006/relationships/audio" Target="file:///C:\Users\FSB-Irk\Desktop\&#1045;&#1074;&#1075;&#1077;&#1085;&#1080;&#1081;%20&#1050;&#1088;&#1099;&#1083;&#1072;&#1090;&#1086;&#1074;%20&#8211;%20&#1058;&#1088;&#1086;&#1077;%20&#1080;&#1079;%20&#1055;&#1088;&#1086;&#1089;&#1090;&#1086;&#1082;&#1074;&#1072;&#1096;&#1080;&#1085;&#1086;%20(&#1058;&#1077;&#1084;&#1072;%20&#1080;&#1079;%20&#1084;&#1091;&#1083;&#1100;&#1090;&#1092;&#1080;&#1083;&#1100;&#1084;&#1072;)%20(1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8001056" cy="22860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Итоговое занятие </a:t>
            </a:r>
            <a:br>
              <a:rPr lang="ru-RU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«Путешествие в </a:t>
            </a:r>
            <a:r>
              <a:rPr lang="ru-RU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простоквашино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endParaRPr lang="ru-RU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4286256"/>
            <a:ext cx="3643338" cy="1928826"/>
          </a:xfrm>
        </p:spPr>
        <p:txBody>
          <a:bodyPr/>
          <a:lstStyle/>
          <a:p>
            <a:r>
              <a:rPr lang="ru-RU" dirty="0" smtClean="0"/>
              <a:t>Выполнили: Гартман </a:t>
            </a:r>
          </a:p>
          <a:p>
            <a:r>
              <a:rPr lang="ru-RU" dirty="0" smtClean="0"/>
              <a:t>Елена Александровна</a:t>
            </a:r>
          </a:p>
          <a:p>
            <a:r>
              <a:rPr lang="ru-RU" dirty="0" smtClean="0"/>
              <a:t>Юшкова Оксана Витальевна</a:t>
            </a:r>
            <a:endParaRPr lang="ru-RU" dirty="0"/>
          </a:p>
        </p:txBody>
      </p:sp>
      <p:pic>
        <p:nvPicPr>
          <p:cNvPr id="4" name="Рисунок 3" descr="прост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0"/>
            <a:ext cx="93660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FFFF00"/>
              </a:solidFill>
            </a:endParaRPr>
          </a:p>
          <a:p>
            <a:pPr algn="ctr"/>
            <a:endParaRPr lang="ru-RU" sz="3600" b="1" dirty="0" smtClean="0"/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 </a:t>
            </a:r>
            <a:endParaRPr lang="ru-RU" sz="3600" b="1" dirty="0"/>
          </a:p>
        </p:txBody>
      </p:sp>
      <p:pic>
        <p:nvPicPr>
          <p:cNvPr id="37890" name="Picture 2" descr="C:\Users\FSB-Irk\Desktop\17.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081"/>
            <a:ext cx="9144000" cy="681991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-285784" y="142852"/>
            <a:ext cx="9001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987675" algn="ctr"/>
                <a:tab pos="4724400" algn="l"/>
              </a:tabLst>
            </a:pP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Государственное общеобразовательное казенное учреждение Иркутской области «Специальная (коррекционная)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987675" algn="ctr"/>
                <a:tab pos="4724400" algn="l"/>
              </a:tabLst>
            </a:pP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школа-интернат для обучающихся с нарушениями опорно-двигательного аппарата №20 г. Иркутска»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5552656"/>
            <a:ext cx="29289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</a:rPr>
              <a:t>Выполнила: учитель - дефектолог, логопед Хороших Инна Алексеев</a:t>
            </a:r>
            <a:r>
              <a:rPr lang="ru-RU" b="1" dirty="0" smtClean="0">
                <a:solidFill>
                  <a:srgbClr val="002060"/>
                </a:solidFill>
              </a:rPr>
              <a:t>на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" name="Евгений Крылатов – Трое из Простоквашино (Тема из мультфильма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Евгений Крылатов – Трое из Простоквашино (Тема из мультфильма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78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356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50" name="Picture 2" descr="C:\Users\FSB-Irk\Desktop\1640229363_9-abrakadabra-fun-p-shabloni-dlya-prezentatsii-logopeda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00034" y="1785926"/>
            <a:ext cx="592935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          - Ребята,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Матроскин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 предлагает нам поиграть в игру «Придумай слово по первому слогу».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nglish157 BT" pitchFamily="66" charset="-52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         - Ра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, начинается игра. Я прошу со слогом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 мне сейчас назвать слова (ракета, раки, рана…).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nglish157 BT" pitchFamily="66" charset="-52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        - Продолжаем мы игру, где слова со слогом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?  (рука, рукавица, ручей…).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nglish157 BT" pitchFamily="66" charset="-52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        - А теперь составьте слова из рассыпанных слогов: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, но (рано, нора);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ро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 (роса);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ро,до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, га (дорога);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, ре (река);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 (раки).</a:t>
            </a:r>
            <a:r>
              <a:rPr lang="ru-RU" dirty="0" smtClean="0"/>
              <a:t> </a:t>
            </a:r>
            <a:r>
              <a:rPr lang="ru-RU" dirty="0" smtClean="0">
                <a:latin typeface="English157 BT" pitchFamily="66" charset="-52"/>
              </a:rPr>
              <a:t>- А сейчас поиграем в игру «Словесная цепочка». Каждое последующее слово будет начинаться с последнего звука предыдущего слова. Я называю первое слово, а вы продолжаете (постарайтесь использовать слова со звуками </a:t>
            </a:r>
            <a:r>
              <a:rPr lang="ru-RU" dirty="0" err="1" smtClean="0">
                <a:latin typeface="English157 BT" pitchFamily="66" charset="-52"/>
              </a:rPr>
              <a:t>р</a:t>
            </a:r>
            <a:r>
              <a:rPr lang="ru-RU" dirty="0" smtClean="0">
                <a:latin typeface="English157 BT" pitchFamily="66" charset="-52"/>
              </a:rPr>
              <a:t> и </a:t>
            </a:r>
            <a:r>
              <a:rPr lang="ru-RU" dirty="0" err="1" smtClean="0">
                <a:latin typeface="English157 BT" pitchFamily="66" charset="-52"/>
              </a:rPr>
              <a:t>рь</a:t>
            </a:r>
            <a:r>
              <a:rPr lang="ru-RU" dirty="0" smtClean="0">
                <a:latin typeface="English157 BT" pitchFamily="66" charset="-52"/>
              </a:rPr>
              <a:t>). Рак (кот – трактор…).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nglish157 BT" pitchFamily="66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nglish157 BT" pitchFamily="66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English157 BT" pitchFamily="66" charset="-52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nglish157 BT" pitchFamily="66" charset="-52"/>
              <a:cs typeface="Arial" pitchFamily="34" charset="0"/>
            </a:endParaRPr>
          </a:p>
        </p:txBody>
      </p:sp>
      <p:pic>
        <p:nvPicPr>
          <p:cNvPr id="2050" name="Picture 2" descr="C:\Users\FSB-Irk\Desktop\матроскин зада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164973"/>
            <a:ext cx="2500330" cy="1981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356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50" name="Picture 2" descr="C:\Users\FSB-Irk\Desktop\1640229363_9-abrakadabra-fun-p-shabloni-dlya-prezentatsii-logopeda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FSB-Irk\Desktop\простоквашино к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500042"/>
            <a:ext cx="2071702" cy="3060554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42910" y="2571744"/>
            <a:ext cx="550072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        - Теперь с вами хочет поиграть Шарик. Какие слова он загадал, если: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nglish157 BT" pitchFamily="66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           - в них первый звук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 , а последний а? 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nglish157 BT" pitchFamily="66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           - если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 в середине слова?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           - Молодцы, ребята! Шарик очень рад, что вы знаете так много слов со звуком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[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]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nglish157 BT" pitchFamily="66" charset="-5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s930984_0_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356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50" name="Picture 2" descr="C:\Users\FSB-Irk\Desktop\1640229363_9-abrakadabra-fun-p-shabloni-dlya-prezentatsii-logopeda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FSB-Irk\Desktop\простоквашино к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500042"/>
            <a:ext cx="2071702" cy="3060554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42910" y="2571744"/>
            <a:ext cx="55007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nglish157 BT" pitchFamily="66" charset="-52"/>
                <a:ea typeface="Calibri" pitchFamily="34" charset="0"/>
                <a:cs typeface="Times New Roman" pitchFamily="18" charset="0"/>
              </a:rPr>
              <a:t>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nglish157 BT" pitchFamily="66" charset="-52"/>
              <a:cs typeface="Arial" pitchFamily="34" charset="0"/>
            </a:endParaRPr>
          </a:p>
        </p:txBody>
      </p:sp>
      <p:pic>
        <p:nvPicPr>
          <p:cNvPr id="1026" name="Picture 2" descr="C:\Users\Светик\Desktop\image-08-11-24-04-13-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714488"/>
            <a:ext cx="1346622" cy="1795494"/>
          </a:xfrm>
          <a:prstGeom prst="rect">
            <a:avLst/>
          </a:prstGeom>
          <a:noFill/>
        </p:spPr>
      </p:pic>
      <p:pic>
        <p:nvPicPr>
          <p:cNvPr id="1027" name="Picture 3" descr="C:\Users\Светик\Desktop\image-08-11-24-04-1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86577" y="4167193"/>
            <a:ext cx="1568055" cy="2090739"/>
          </a:xfrm>
          <a:prstGeom prst="rect">
            <a:avLst/>
          </a:prstGeom>
          <a:noFill/>
        </p:spPr>
      </p:pic>
      <p:pic>
        <p:nvPicPr>
          <p:cNvPr id="1028" name="Picture 4" descr="C:\Users\Светик\Desktop\image-08-11-24-04-13-4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2928934"/>
            <a:ext cx="1529951" cy="2039934"/>
          </a:xfrm>
          <a:prstGeom prst="rect">
            <a:avLst/>
          </a:prstGeom>
          <a:noFill/>
        </p:spPr>
      </p:pic>
      <p:pic>
        <p:nvPicPr>
          <p:cNvPr id="1029" name="Picture 5" descr="C:\Users\Светик\Desktop\image-08-11-24-04-13-3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2285992"/>
            <a:ext cx="1510112" cy="2013482"/>
          </a:xfrm>
          <a:prstGeom prst="rect">
            <a:avLst/>
          </a:prstGeom>
          <a:noFill/>
        </p:spPr>
      </p:pic>
      <p:pic>
        <p:nvPicPr>
          <p:cNvPr id="1030" name="Picture 6" descr="C:\Users\Светик\Desktop\image-08-11-24-04-13-3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3714752"/>
            <a:ext cx="1607355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356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50" name="Picture 2" descr="C:\Users\FSB-Irk\Desktop\1640229363_9-abrakadabra-fun-p-shabloni-dlya-prezentatsii-logopeda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1" name="Picture 3" descr="C:\Users\FSB-Irk\Desktop\простоквашино к 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476360"/>
            <a:ext cx="6786578" cy="4524389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86050" y="357166"/>
          <a:ext cx="257176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</a:tblGrid>
              <a:tr h="35719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Психогимнастика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356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50" name="Picture 2" descr="C:\Users\FSB-Irk\Desktop\1640229363_9-abrakadabra-fun-p-shabloni-dlya-prezentatsii-logopeda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86050" y="357166"/>
          <a:ext cx="435771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</a:tblGrid>
              <a:tr h="35719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Артикуляционнаягимнастика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674" name="Picture 2" descr="C:\Users\FSB-Irk\Desktop\простоквашино к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500042"/>
            <a:ext cx="2071702" cy="3060554"/>
          </a:xfrm>
          <a:prstGeom prst="rect">
            <a:avLst/>
          </a:prstGeom>
          <a:noFill/>
        </p:spPr>
      </p:pic>
      <p:pic>
        <p:nvPicPr>
          <p:cNvPr id="28675" name="Picture 3" descr="C:\Users\FSB-Irk\Desktop\простоквашино к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14488"/>
            <a:ext cx="2026064" cy="1517569"/>
          </a:xfrm>
          <a:prstGeom prst="rect">
            <a:avLst/>
          </a:prstGeom>
          <a:noFill/>
        </p:spPr>
      </p:pic>
      <p:pic>
        <p:nvPicPr>
          <p:cNvPr id="28676" name="Picture 4" descr="C:\Users\FSB-Irk\Desktop\молоточе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2500306"/>
            <a:ext cx="2214578" cy="1660933"/>
          </a:xfrm>
          <a:prstGeom prst="rect">
            <a:avLst/>
          </a:prstGeom>
          <a:noFill/>
        </p:spPr>
      </p:pic>
      <p:pic>
        <p:nvPicPr>
          <p:cNvPr id="28677" name="Picture 5" descr="C:\Users\FSB-Irk\Desktop\грибо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214686"/>
            <a:ext cx="2121020" cy="1588694"/>
          </a:xfrm>
          <a:prstGeom prst="rect">
            <a:avLst/>
          </a:prstGeom>
          <a:noFill/>
        </p:spPr>
      </p:pic>
      <p:pic>
        <p:nvPicPr>
          <p:cNvPr id="28678" name="Picture 6" descr="C:\Users\FSB-Irk\Desktop\гармош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3" y="4000504"/>
            <a:ext cx="2214578" cy="1524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356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50" name="Picture 2" descr="C:\Users\FSB-Irk\Desktop\1640229363_9-abrakadabra-fun-p-shabloni-dlya-prezentatsii-logopeda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86050" y="357166"/>
          <a:ext cx="4357718" cy="35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</a:tblGrid>
              <a:tr h="35719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Кто нас ждёт</a:t>
                      </a:r>
                      <a:r>
                        <a:rPr lang="ru-RU" sz="1600" baseline="0" dirty="0" smtClean="0"/>
                        <a:t> в </a:t>
                      </a:r>
                      <a:r>
                        <a:rPr lang="ru-RU" sz="1600" baseline="0" dirty="0" err="1" smtClean="0"/>
                        <a:t>Простоквашино</a:t>
                      </a:r>
                      <a:r>
                        <a:rPr lang="en-US" sz="1600" baseline="0" dirty="0" smtClean="0"/>
                        <a:t>?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674" name="Picture 2" descr="C:\Users\FSB-Irk\Desktop\простоквашино к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500042"/>
            <a:ext cx="2071702" cy="3060554"/>
          </a:xfrm>
          <a:prstGeom prst="rect">
            <a:avLst/>
          </a:prstGeom>
          <a:noFill/>
        </p:spPr>
      </p:pic>
      <p:pic>
        <p:nvPicPr>
          <p:cNvPr id="29698" name="Picture 2" descr="C:\Users\FSB-Irk\Desktop\простоквашино к 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741276"/>
            <a:ext cx="6357982" cy="3902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356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50" name="Picture 2" descr="C:\Users\FSB-Irk\Desktop\1640229363_9-abrakadabra-fun-p-shabloni-dlya-prezentatsii-logopeda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868" y="357166"/>
          <a:ext cx="1285884" cy="35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</a:tblGrid>
              <a:tr h="35719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Подарки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674" name="Picture 2" descr="C:\Users\FSB-Irk\Desktop\простоквашино к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500042"/>
            <a:ext cx="2071702" cy="3060554"/>
          </a:xfrm>
          <a:prstGeom prst="rect">
            <a:avLst/>
          </a:prstGeom>
          <a:noFill/>
        </p:spPr>
      </p:pic>
      <p:pic>
        <p:nvPicPr>
          <p:cNvPr id="30723" name="Picture 3" descr="C:\Users\FSB-Irk\Desktop\посуд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785926"/>
            <a:ext cx="2095516" cy="1571637"/>
          </a:xfrm>
          <a:prstGeom prst="rect">
            <a:avLst/>
          </a:prstGeom>
          <a:noFill/>
        </p:spPr>
      </p:pic>
      <p:pic>
        <p:nvPicPr>
          <p:cNvPr id="30724" name="Picture 4" descr="C:\Users\FSB-Irk\Desktop\одежд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2428868"/>
            <a:ext cx="2206639" cy="1588780"/>
          </a:xfrm>
          <a:prstGeom prst="rect">
            <a:avLst/>
          </a:prstGeom>
          <a:noFill/>
        </p:spPr>
      </p:pic>
      <p:pic>
        <p:nvPicPr>
          <p:cNvPr id="30725" name="Picture 5" descr="C:\Users\FSB-Irk\Desktop\мебел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214686"/>
            <a:ext cx="2428860" cy="1571636"/>
          </a:xfrm>
          <a:prstGeom prst="rect">
            <a:avLst/>
          </a:prstGeom>
          <a:noFill/>
        </p:spPr>
      </p:pic>
      <p:pic>
        <p:nvPicPr>
          <p:cNvPr id="30726" name="Picture 6" descr="C:\Users\FSB-Irk\Desktop\транспорт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4786322"/>
            <a:ext cx="2118209" cy="1552564"/>
          </a:xfrm>
          <a:prstGeom prst="rect">
            <a:avLst/>
          </a:prstGeom>
          <a:noFill/>
        </p:spPr>
      </p:pic>
      <p:pic>
        <p:nvPicPr>
          <p:cNvPr id="30727" name="Picture 7" descr="C:\Users\FSB-Irk\Desktop\овощи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5" y="3929066"/>
            <a:ext cx="2071702" cy="1750101"/>
          </a:xfrm>
          <a:prstGeom prst="rect">
            <a:avLst/>
          </a:prstGeom>
          <a:noFill/>
        </p:spPr>
      </p:pic>
      <p:pic>
        <p:nvPicPr>
          <p:cNvPr id="30728" name="Picture 8" descr="C:\Users\FSB-Irk\Desktop\фрукты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3175" y="4857760"/>
            <a:ext cx="2214578" cy="1518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8001056" cy="22860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Итоговое занятие </a:t>
            </a:r>
            <a:br>
              <a:rPr lang="ru-RU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«Путешествие в </a:t>
            </a:r>
            <a:r>
              <a:rPr lang="ru-RU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простоквашино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endParaRPr lang="ru-RU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4286256"/>
            <a:ext cx="3643338" cy="1928826"/>
          </a:xfrm>
        </p:spPr>
        <p:txBody>
          <a:bodyPr/>
          <a:lstStyle/>
          <a:p>
            <a:r>
              <a:rPr lang="ru-RU" dirty="0" smtClean="0"/>
              <a:t>Выполнили: Гартман </a:t>
            </a:r>
          </a:p>
          <a:p>
            <a:r>
              <a:rPr lang="ru-RU" dirty="0" smtClean="0"/>
              <a:t>Елена Александровна</a:t>
            </a:r>
          </a:p>
          <a:p>
            <a:r>
              <a:rPr lang="ru-RU" dirty="0" smtClean="0"/>
              <a:t>Юшкова Оксана Витальевна</a:t>
            </a:r>
            <a:endParaRPr lang="ru-RU" dirty="0"/>
          </a:p>
        </p:txBody>
      </p:sp>
      <p:pic>
        <p:nvPicPr>
          <p:cNvPr id="4" name="Рисунок 3" descr="прост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0"/>
            <a:ext cx="93660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FFFF00"/>
              </a:solidFill>
            </a:endParaRPr>
          </a:p>
          <a:p>
            <a:pPr algn="ctr"/>
            <a:endParaRPr lang="ru-RU" sz="3600" b="1" dirty="0" smtClean="0"/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356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50" name="Picture 2" descr="C:\Users\FSB-Irk\Desktop\1640229363_9-abrakadabra-fun-p-shabloni-dlya-prezentatsii-logopeda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C:\Users\FSB-Irk\Desktop\физминут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5080" y="857232"/>
            <a:ext cx="6344572" cy="5447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356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50" name="Picture 2" descr="C:\Users\FSB-Irk\Desktop\1640229363_9-abrakadabra-fun-p-shabloni-dlya-prezentatsii-logopeda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C:\Users\FSB-Irk\Desktop\простоквашино к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14488"/>
            <a:ext cx="6357958" cy="4695840"/>
          </a:xfrm>
          <a:prstGeom prst="rect">
            <a:avLst/>
          </a:prstGeom>
          <a:noFill/>
        </p:spPr>
      </p:pic>
      <p:pic>
        <p:nvPicPr>
          <p:cNvPr id="1026" name="Picture 2" descr="C:\Users\FSB-Irk\Desktop\дядя федо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1692" y="714356"/>
            <a:ext cx="1269398" cy="2276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356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50" name="Picture 2" descr="C:\Users\FSB-Irk\Desktop\1640229363_9-abrakadabra-fun-p-shabloni-dlya-prezentatsii-logopeda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C:\Users\FSB-Irk\Desktop\кто что дела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071546"/>
            <a:ext cx="2542371" cy="1428760"/>
          </a:xfrm>
          <a:prstGeom prst="rect">
            <a:avLst/>
          </a:prstGeom>
          <a:noFill/>
        </p:spPr>
      </p:pic>
      <p:pic>
        <p:nvPicPr>
          <p:cNvPr id="33795" name="Picture 3" descr="C:\Users\FSB-Irk\Desktop\матроскин на гитар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714488"/>
            <a:ext cx="2245424" cy="1571635"/>
          </a:xfrm>
          <a:prstGeom prst="rect">
            <a:avLst/>
          </a:prstGeom>
          <a:noFill/>
        </p:spPr>
      </p:pic>
      <p:pic>
        <p:nvPicPr>
          <p:cNvPr id="33796" name="Picture 4" descr="C:\Users\FSB-Irk\Desktop\пилят дро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5" y="2453396"/>
            <a:ext cx="2214579" cy="1487487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143240" y="428604"/>
          <a:ext cx="192882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Кто чем занят</a:t>
                      </a:r>
                      <a:r>
                        <a:rPr lang="en-US" sz="1400" dirty="0" smtClean="0"/>
                        <a:t>?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3797" name="Picture 5" descr="C:\Users\FSB-Irk\Desktop\поход простоквашино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928934"/>
            <a:ext cx="2571768" cy="1571637"/>
          </a:xfrm>
          <a:prstGeom prst="rect">
            <a:avLst/>
          </a:prstGeom>
          <a:noFill/>
        </p:spPr>
      </p:pic>
      <p:pic>
        <p:nvPicPr>
          <p:cNvPr id="33798" name="Picture 6" descr="C:\Users\FSB-Irk\Desktop\фотограф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3643314"/>
            <a:ext cx="2500329" cy="1571636"/>
          </a:xfrm>
          <a:prstGeom prst="rect">
            <a:avLst/>
          </a:prstGeom>
          <a:noFill/>
        </p:spPr>
      </p:pic>
      <p:pic>
        <p:nvPicPr>
          <p:cNvPr id="33799" name="Picture 7" descr="C:\Users\FSB-Irk\Desktop\печкин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4429132"/>
            <a:ext cx="2143140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443</TotalTime>
  <Words>279</Words>
  <Application>Microsoft Office PowerPoint</Application>
  <PresentationFormat>Экран (4:3)</PresentationFormat>
  <Paragraphs>34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Итоговое занятие  «Путешествие в простоквашино»</vt:lpstr>
      <vt:lpstr>Слайд 2</vt:lpstr>
      <vt:lpstr>Слайд 3</vt:lpstr>
      <vt:lpstr>Слайд 4</vt:lpstr>
      <vt:lpstr>Слайд 5</vt:lpstr>
      <vt:lpstr>Итоговое занятие  «Путешествие в простоквашино»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«Крепкой дружбой дорожим!»</dc:title>
  <dc:creator>Андрей</dc:creator>
  <cp:lastModifiedBy>Пользователь Windows</cp:lastModifiedBy>
  <cp:revision>59</cp:revision>
  <dcterms:created xsi:type="dcterms:W3CDTF">2018-12-03T05:37:31Z</dcterms:created>
  <dcterms:modified xsi:type="dcterms:W3CDTF">2025-03-02T12:06:52Z</dcterms:modified>
</cp:coreProperties>
</file>