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1608" cy="1728192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Особенности ф</a:t>
            </a:r>
            <a:r>
              <a:rPr lang="ru-RU" sz="2000" b="1" i="1" dirty="0" smtClean="0"/>
              <a:t>ормирования </a:t>
            </a:r>
            <a:r>
              <a:rPr lang="ru-RU" sz="2000" b="1" i="1" dirty="0" smtClean="0"/>
              <a:t>жизненных компетенций у учащихся специального коррекционного класса сельской школы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4653136"/>
            <a:ext cx="45048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+mj-lt"/>
              </a:rPr>
              <a:t>Подготовила: Хороших </a:t>
            </a:r>
            <a:r>
              <a:rPr lang="ru-RU" sz="1400" dirty="0" smtClean="0">
                <a:latin typeface="+mj-lt"/>
              </a:rPr>
              <a:t>Инна </a:t>
            </a:r>
            <a:r>
              <a:rPr lang="ru-RU" sz="1400" dirty="0" smtClean="0">
                <a:latin typeface="+mj-lt"/>
              </a:rPr>
              <a:t>Алексеевна</a:t>
            </a:r>
          </a:p>
          <a:p>
            <a:r>
              <a:rPr lang="ru-RU" sz="1400" dirty="0" smtClean="0">
                <a:latin typeface="+mj-lt"/>
              </a:rPr>
              <a:t>Учитель – дефектолог ГОКУ Школа – интернат для детей с НОДА № 20 г. Иркутска</a:t>
            </a:r>
            <a:endParaRPr lang="ru-RU" sz="1400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 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«Социально-бытовая ориентировка»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5008" y="1556792"/>
            <a:ext cx="89289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Целями и задачами данной программы являются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 практическая подготовка учащихся к самостоятельной жизни;</a:t>
            </a:r>
          </a:p>
          <a:p>
            <a:r>
              <a:rPr lang="ru-RU" dirty="0" smtClean="0"/>
              <a:t>-  формирование у них знаний и умений, способствующих социальной и психологи­ческой адаптации;</a:t>
            </a:r>
          </a:p>
          <a:p>
            <a:r>
              <a:rPr lang="ru-RU" dirty="0" smtClean="0"/>
              <a:t>-  повышение общего уровня развития учащихся;</a:t>
            </a:r>
          </a:p>
          <a:p>
            <a:r>
              <a:rPr lang="ru-RU" dirty="0" smtClean="0"/>
              <a:t>-  помощь учащимся в осознании того, что главная ценность жизни есть здоровье человека, за которое он отвечает сам;</a:t>
            </a:r>
          </a:p>
          <a:p>
            <a:r>
              <a:rPr lang="ru-RU" dirty="0" smtClean="0"/>
              <a:t>-  формирование у учащихся полового самосознания как основы культурного поведения;</a:t>
            </a:r>
          </a:p>
          <a:p>
            <a:r>
              <a:rPr lang="ru-RU" dirty="0" smtClean="0"/>
              <a:t>-  формирование мотивационной сферы гигиенического поведения;</a:t>
            </a:r>
          </a:p>
          <a:p>
            <a:r>
              <a:rPr lang="ru-RU" dirty="0" smtClean="0"/>
              <a:t>-  помощь учащимся в осознанном выбо­ре профессии;</a:t>
            </a:r>
          </a:p>
          <a:p>
            <a:r>
              <a:rPr lang="ru-RU" dirty="0" smtClean="0"/>
              <a:t>-  помощь учащимся в овладении норма­ми правильного поведения в природной среде.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«Моё здоровье»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759024"/>
            <a:ext cx="8784976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Цель: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у обучающихся с ограниченными возможностями здоровья мотивации на ведение здорового образа жизни.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представлений о факторах, оказывающих влияние на здоровье: правильном (здоровом) питании и его режиме; полезных продуктах; рациональной организации режима дня, учёбы и отдыха; двигательной активности; основных компонентах культуры здоровья и здорового образа жизни.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у обучающихся с ограниченными возможностями здоровья навыков самообслуживания и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самообеспечения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гигиены и культуры внешнего вида.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«Я - личность»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23528" y="1700808"/>
            <a:ext cx="882047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формирование знаний, умений и навыков культурного общения и норм поведения в различных жизненных ситуациях.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         познакомить обучающихся с ОВЗ (интеллектуальными нарушениями) с правилами, нормами поведения в общественных местах;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         развивать коммуникативные способности обучающихся с ОВЗ, содействовать формированию адаптивного типа взаимодействия со сверстниками и взрослыми, уважительного и тактичного отношения к личности другого человека.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Основными методами и приемами по реализации программы являются изучение речевого этикета, приучение обучающихся с умственной отсталостью (интеллектуальными нарушениями) к выполнению правил культурного поведения и разъяснение им соответствующих норм морали на основе игровой деятельности, решения проблемных ситуаций.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«Безопасность на дорогах» </a:t>
            </a:r>
            <a:endParaRPr lang="ru-RU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9512" y="1556792"/>
            <a:ext cx="87849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создание условий для формирования у обучающихся с нарушением интеллекта навыков соблюдения ПДД сохранения жизни и здоровья детей.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 - расширить общей кругозор по проблеме безопасного поведения на улицах и дорогах;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изучить Правил дорожного движения для пешеходов и пассажиров на основе формирования умений и навыков безопасного поведения на дороге;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сформировать практических умений пешеходов;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сформировать культуру участника дорожного движения;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воспитать отрицательного отношения к нарушителям норм поведения и Правил дорожного движения;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развить самостоятельность и умения рационально организовывать свою деятельность в процессе дорожного движения;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Ожидаемые конечные результаты реализации программы: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29141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Обучающий эффект.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Воспитательный эффект.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Социальный эффект.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Оздоровительный эффект.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2636912"/>
            <a:ext cx="65790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i="1" dirty="0" smtClean="0">
                <a:latin typeface="Book Antiqua" pitchFamily="18" charset="0"/>
              </a:rPr>
              <a:t>Спасибо за внимание </a:t>
            </a:r>
            <a:endParaRPr lang="ru-RU" sz="5400" i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48464" cy="1346448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Влияние окружающей среды на формирование сфер жизненных компетенций</a:t>
            </a:r>
            <a:r>
              <a:rPr lang="ru-RU" dirty="0" smtClean="0"/>
              <a:t>	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2276872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j-lt"/>
              </a:rPr>
              <a:t>Формирование сфер жизненных компетенций ребенка зависит от окружающей его среды. Обедненная среда сельского социума отрицательно сказывается на процессе формирования сфер жизненных компетенций ввиду того, что ребенок оказывается в ситуации </a:t>
            </a:r>
            <a:r>
              <a:rPr lang="ru-RU" sz="2000" dirty="0" err="1" smtClean="0">
                <a:latin typeface="+mj-lt"/>
              </a:rPr>
              <a:t>социокультурной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депривации</a:t>
            </a:r>
            <a:r>
              <a:rPr lang="ru-RU" sz="2000" dirty="0" smtClean="0">
                <a:latin typeface="+mj-lt"/>
              </a:rPr>
              <a:t>. Поэтому приоритеты </a:t>
            </a:r>
            <a:r>
              <a:rPr lang="ru-RU" sz="2000" dirty="0" err="1" smtClean="0">
                <a:latin typeface="+mj-lt"/>
              </a:rPr>
              <a:t>сопроваждения</a:t>
            </a:r>
            <a:r>
              <a:rPr lang="ru-RU" sz="2000" dirty="0" smtClean="0">
                <a:latin typeface="+mj-lt"/>
              </a:rPr>
              <a:t> должны заключаться в формировании перечисленных сфер жизненных компетенций.  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Варианты траекторий становления учебной деятельности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492896"/>
            <a:ext cx="80121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Ровная – без динамических изменений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Повышающаяся – динамика имеет положительную тенденцию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Снижающаяся – динамика имеет отрицательную тенденцию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Неравномерная – чередующееся повышение и снижение результативности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293096"/>
            <a:ext cx="5866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Ровная траектория наблюдалась у 24,39 % учеников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Повышающаяся – у 9,76%  учеников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Снижающаяся – у 2,44% учеников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Неравномерная – у 63,41% учеников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Психологические типы учеников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Пограничный – 14% учеников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Классический - 48% учеников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Осложненный -  38% учеников 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99695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СОЦИАЛЬНО ПСИХОЛОГИЧЕСКИЙ СТАТУС СЕМЬИ 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005064"/>
            <a:ext cx="35057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Оптимальный – 16,67%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Удовлетворительный – 71,43%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Неудовлетворительный – 11,9%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жизненных компетенций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916832"/>
            <a:ext cx="42397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 smtClean="0"/>
              <a:t>Компонены</a:t>
            </a:r>
            <a:r>
              <a:rPr lang="ru-RU" b="1" i="1" dirty="0" smtClean="0"/>
              <a:t> 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dirty="0" err="1" smtClean="0"/>
              <a:t>Операциональный</a:t>
            </a:r>
            <a:r>
              <a:rPr lang="ru-RU" dirty="0" smtClean="0"/>
              <a:t> компонент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Коммуникативный компонент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Регулятивно-мыслительный</a:t>
            </a:r>
            <a:r>
              <a:rPr lang="ru-RU" dirty="0" smtClean="0"/>
              <a:t> компонент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5536" y="3501008"/>
            <a:ext cx="35687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Уровни: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/>
              <a:t> </a:t>
            </a:r>
            <a:r>
              <a:rPr lang="ru-RU" dirty="0" smtClean="0"/>
              <a:t>Достаточный – 7% учеников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Необходимый - 74% учеников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Недостаточный – 19% учеников 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841248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Первая – образовательная задача направлена на усвоение учащимися АООП и формирование у них интереса к учебной деятельности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Вторая – коррекционная направлена на коррекцию недостатков высших психических функций учащихся и решается специалистами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Третья – социальное развитие учащихся направлена на адаптацию детей в коллективе нормально развивающихся сверстников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686800" cy="8412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Программа формирования жизненных компетенций учащихся специального коррекционного класса сельской </a:t>
            </a:r>
            <a:r>
              <a:rPr lang="ru-RU" sz="2800" dirty="0" err="1" smtClean="0"/>
              <a:t>щколы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34888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ЦЕЛЬ:  </a:t>
            </a:r>
            <a:r>
              <a:rPr lang="ru-RU" dirty="0" smtClean="0"/>
              <a:t>совершенствование учебно-воспитательного процесса, обеспечивающего доступность, качество и эффективность образования, развитие </a:t>
            </a:r>
            <a:r>
              <a:rPr lang="ru-RU" dirty="0" err="1" smtClean="0"/>
              <a:t>сомосознания</a:t>
            </a:r>
            <a:r>
              <a:rPr lang="ru-RU" dirty="0" smtClean="0"/>
              <a:t> на основе совершенствования </a:t>
            </a:r>
            <a:r>
              <a:rPr lang="ru-RU" dirty="0" err="1" smtClean="0"/>
              <a:t>здоровьеформирующей</a:t>
            </a:r>
            <a:r>
              <a:rPr lang="ru-RU" dirty="0" smtClean="0"/>
              <a:t> среды и обеспечения  безопасного пространства </a:t>
            </a:r>
            <a:endParaRPr lang="ru-RU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412776"/>
            <a:ext cx="81369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обеспечение качества </a:t>
            </a:r>
            <a:r>
              <a:rPr lang="ru-RU" dirty="0" err="1" smtClean="0"/>
              <a:t>учебно</a:t>
            </a:r>
            <a:r>
              <a:rPr lang="ru-RU" dirty="0" smtClean="0"/>
              <a:t> – воспитательного процесса на основе сохранения его фундаментальности и соответствия актуальным потребностям личности, общества и государства;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Обеспечение непрерывности и преемственности содержания коррекционного и дополнительного образования как средство становления ценностного отношения к социально значимому и безопасному поведению в социуме;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Создание условий для формирования, укрепления и сохранения психофизического здоровья учащихся за счет использования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Обеспечение в единстве комплекса мероприятий по безопасному функционированию образовательного учреждения и проведению работы по формированию навыков безопасности жизнедеятельности.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программы: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54672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развитие самосознания;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развитие </a:t>
            </a:r>
            <a:r>
              <a:rPr lang="ru-RU" dirty="0" err="1" smtClean="0"/>
              <a:t>здоровьеформирующей</a:t>
            </a:r>
            <a:r>
              <a:rPr lang="ru-RU" dirty="0" smtClean="0"/>
              <a:t> среды;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обеспечение безопасного пространства;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духовно – нравственное развитие;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формирование социально – бытовой компетенции.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</TotalTime>
  <Words>579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Особенности формирования жизненных компетенций у учащихся специального коррекционного класса сельской школы</vt:lpstr>
      <vt:lpstr>Влияние окружающей среды на формирование сфер жизненных компетенций  </vt:lpstr>
      <vt:lpstr>Варианты траекторий становления учебной деятельности </vt:lpstr>
      <vt:lpstr>Психологические типы учеников </vt:lpstr>
      <vt:lpstr>Уровень сформированности жизненных компетенций </vt:lpstr>
      <vt:lpstr>Задачи </vt:lpstr>
      <vt:lpstr>Программа формирования жизненных компетенций учащихся специального коррекционного класса сельской щколы </vt:lpstr>
      <vt:lpstr>Задачи: </vt:lpstr>
      <vt:lpstr>Основные направления программы: </vt:lpstr>
      <vt:lpstr>«Социально-бытовая ориентировка»</vt:lpstr>
      <vt:lpstr>«Моё здоровье»</vt:lpstr>
      <vt:lpstr>«Я - личность»</vt:lpstr>
      <vt:lpstr>«Безопасность на дорогах» </vt:lpstr>
      <vt:lpstr>Ожидаемые конечные результаты реализации программы: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жизненных компетенций у учащихся специального коррекционного класса сельской школы</dc:title>
  <dc:creator>СТ</dc:creator>
  <cp:lastModifiedBy>Пользователь Windows</cp:lastModifiedBy>
  <cp:revision>14</cp:revision>
  <dcterms:created xsi:type="dcterms:W3CDTF">2023-03-14T12:53:16Z</dcterms:created>
  <dcterms:modified xsi:type="dcterms:W3CDTF">2024-12-05T14:35:39Z</dcterms:modified>
</cp:coreProperties>
</file>