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5A0B8-3912-44B8-97A5-D2053A265567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9F60B-D817-40B1-A1D5-724946B6B8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88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401/0014d808-0c08ab3d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32240" y="544522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Составила учитель начальных </a:t>
            </a:r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классов </a:t>
            </a:r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Иваненко</a:t>
            </a:r>
            <a:r>
              <a:rPr lang="ru-RU" b="1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Т.И.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11.stc.all.kpcdn.net/share/i/12/8687546/inx960x640.jpg"/>
          <p:cNvPicPr>
            <a:picLocks noChangeAspect="1" noChangeArrowheads="1"/>
          </p:cNvPicPr>
          <p:nvPr/>
        </p:nvPicPr>
        <p:blipFill>
          <a:blip r:embed="rId2" cstate="print"/>
          <a:srcRect l="66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lh6.googleusercontent.com/IyHXoy8Z1HX3Fzl7TlRlfjq6OgoJURalf_Sd1eC6PUxTl6Oo1TY6bltZQ2IcV22RsqxfyKediM9IgmLYRBCYCEeVOSDXEqbvXohehl0RsTrS7Tyd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6701" cy="69847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2.infourok.ru/uploads/ex/08e6/0007d115-83712482/hello_html_419b674a.png"/>
          <p:cNvPicPr>
            <a:picLocks noChangeAspect="1" noChangeArrowheads="1"/>
          </p:cNvPicPr>
          <p:nvPr/>
        </p:nvPicPr>
        <p:blipFill>
          <a:blip r:embed="rId2" cstate="print"/>
          <a:srcRect l="7378" r="7034"/>
          <a:stretch>
            <a:fillRect/>
          </a:stretch>
        </p:blipFill>
        <p:spPr bwMode="auto">
          <a:xfrm>
            <a:off x="0" y="55450"/>
            <a:ext cx="9144000" cy="6802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01.vseosvita.ua/010028d5-2638/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6132"/>
            <a:ext cx="6696744" cy="67718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tskiy-sad.com/wp-content/uploads/2017/08/svetofor-dla-dou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661378" cy="6652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ds04.infourok.ru/uploads/ex/0692/0008f3b9-5e9332c7/2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48680"/>
            <a:ext cx="9144000" cy="5143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5.infourok.ru/uploads/ex/086a/00033cb9-e18fa105/hello_html_m6e5d86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4336" cy="3024336"/>
          </a:xfrm>
          <a:prstGeom prst="rect">
            <a:avLst/>
          </a:prstGeom>
          <a:noFill/>
        </p:spPr>
      </p:pic>
      <p:pic>
        <p:nvPicPr>
          <p:cNvPr id="27652" name="Picture 4" descr="https://ds05.infourok.ru/uploads/ex/086a/00033cb9-e18fa105/hello_html_m6e5d86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1192" y="0"/>
            <a:ext cx="2996952" cy="2996952"/>
          </a:xfrm>
          <a:prstGeom prst="rect">
            <a:avLst/>
          </a:prstGeom>
          <a:noFill/>
        </p:spPr>
      </p:pic>
      <p:pic>
        <p:nvPicPr>
          <p:cNvPr id="27654" name="Picture 6" descr="https://ds03.infourok.ru/uploads/ex/114e/0001ab75-03eb2132/hello_html_m21e4f3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-171400"/>
            <a:ext cx="2798440" cy="2798440"/>
          </a:xfrm>
          <a:prstGeom prst="rect">
            <a:avLst/>
          </a:prstGeom>
          <a:noFill/>
        </p:spPr>
      </p:pic>
      <p:pic>
        <p:nvPicPr>
          <p:cNvPr id="27656" name="Picture 8" descr="https://cdn.pixabay.com/photo/2013/07/12/13/21/delete-146891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4550"/>
            <a:ext cx="3131840" cy="3173994"/>
          </a:xfrm>
          <a:prstGeom prst="rect">
            <a:avLst/>
          </a:prstGeom>
          <a:noFill/>
        </p:spPr>
      </p:pic>
      <p:pic>
        <p:nvPicPr>
          <p:cNvPr id="27658" name="Picture 10" descr="https://cdn.pixabay.com/photo/2013/07/13/13/16/bicycle-lane-160714_12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501008"/>
            <a:ext cx="2808312" cy="2808312"/>
          </a:xfrm>
          <a:prstGeom prst="rect">
            <a:avLst/>
          </a:prstGeom>
          <a:noFill/>
        </p:spPr>
      </p:pic>
      <p:pic>
        <p:nvPicPr>
          <p:cNvPr id="27660" name="Picture 12" descr="https://nch-spb.com/upload/iblock/34c/1.png"/>
          <p:cNvPicPr>
            <a:picLocks noChangeAspect="1" noChangeArrowheads="1"/>
          </p:cNvPicPr>
          <p:nvPr/>
        </p:nvPicPr>
        <p:blipFill>
          <a:blip r:embed="rId7" cstate="print"/>
          <a:srcRect l="34650" t="18900" r="35951" b="19676"/>
          <a:stretch>
            <a:fillRect/>
          </a:stretch>
        </p:blipFill>
        <p:spPr bwMode="auto">
          <a:xfrm>
            <a:off x="6012160" y="3454716"/>
            <a:ext cx="3131841" cy="29081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pp.vk.me/c630231/v630231244/2f423/KBoWFtPfa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48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2936"/>
            <a:ext cx="9143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ОТКРЫВАЙ ЧУЖИМ ДВЕРЬ</a:t>
            </a:r>
            <a:endParaRPr lang="ru-RU" sz="5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get-pdb/931085/0f9af28b-90a5-4388-9422-46b74a06c263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6585"/>
            <a:ext cx="9144000" cy="625485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8347" y="2967335"/>
            <a:ext cx="870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 ДОВЕРЯЙ НЕЗНАКОМЫМ</a:t>
            </a:r>
            <a:endParaRPr lang="ru-RU" sz="5400" b="1" cap="none" spc="0" dirty="0">
              <a:ln w="17780" cmpd="sng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konspekta.net/lektsiiorgimg/baza17/2046848070120.files/image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911"/>
            <a:ext cx="8531002" cy="6835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2967335"/>
            <a:ext cx="944705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ПРЕЖДЕ ЧЕМ ЧТО-ТО СДЕЛАТЬ, </a:t>
            </a:r>
          </a:p>
          <a:p>
            <a:pPr algn="ctr"/>
            <a:r>
              <a:rPr lang="ru-RU" sz="50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ПОДУМАЙ</a:t>
            </a:r>
            <a:endParaRPr lang="ru-RU" sz="50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pilot.pl.ua/catalog/product/cache/1/image/9df78eab33525d08d6e5fb8d27136e95/p/l/9179f5fd035d74decf4994858a955a0a/www.pilot.pl.ua-plita-kaiser-hc-52010-b-moire-p0122087-30.jpg"/>
          <p:cNvPicPr>
            <a:picLocks noChangeAspect="1" noChangeArrowheads="1"/>
          </p:cNvPicPr>
          <p:nvPr/>
        </p:nvPicPr>
        <p:blipFill>
          <a:blip r:embed="rId2" cstate="print"/>
          <a:srcRect l="7566"/>
          <a:stretch>
            <a:fillRect/>
          </a:stretch>
        </p:blipFill>
        <p:spPr bwMode="auto">
          <a:xfrm>
            <a:off x="0" y="332656"/>
            <a:ext cx="5724128" cy="61926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60032" y="1916832"/>
            <a:ext cx="40590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ЭЛЕКТРОПЛИТА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ds04.infourok.ru/uploads/ex/04f9/000fa8e0-a749b92e/hello_html_207ce6d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43408"/>
            <a:ext cx="6429375" cy="66579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5589240"/>
            <a:ext cx="678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СЛУШАЙСЯ СТАРШИХ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gorod-che.ru/new/uploads/2019/03/222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7"/>
            <a:ext cx="91440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beelineu.com/wp-content/uploads/2018/05/maxresdefaul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7"/>
            <a:ext cx="9144000" cy="50161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i.ytimg.com/vi/uZ0YHNnYD3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91667" cy="574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tsn-firsovo2.ru/assets/images/ga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704856" cy="576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4" name="Picture 4" descr="https://i.pinimg.com/originals/b2/9e/28/b29e283ad63a41a53565a3d672fe0f6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2114527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9907" y="332656"/>
            <a:ext cx="74828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- БЕРЕЖЕННОГО БОГ БЕРЕЖЕТ</a:t>
            </a:r>
            <a:endParaRPr lang="ru-RU" sz="4400" b="1" cap="all" spc="0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12776"/>
            <a:ext cx="91950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НЕ ВСЯКИЙ ВСТРЕЧНЫЙ  ДРУГ СЕРДЕЧНЫЙ</a:t>
            </a:r>
            <a:endParaRPr lang="ru-RU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32857"/>
            <a:ext cx="88405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- НЕ ЗНАЯ БРОДУ, НЕ СУЙСЯ В ВОДУ</a:t>
            </a:r>
            <a:endParaRPr lang="ru-RU" sz="4000" b="1" cap="all" spc="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0116" y="2967335"/>
            <a:ext cx="81837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 НЕ ВСЯКАЯ НАХОДКА - КЛАД</a:t>
            </a:r>
            <a:endParaRPr lang="ru-RU" sz="4800" b="1" cap="all" spc="0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861048"/>
            <a:ext cx="73083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ДЕРЖИ ЯЗЫК ЗА ЗУБАМИ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4725144"/>
            <a:ext cx="83295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МИР НЕ БЕЗ ДОБРЫХ ЛЮДЕЙ</a:t>
            </a:r>
            <a:endParaRPr lang="ru-RU" sz="4800" b="1" cap="none" spc="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894" y="5589240"/>
            <a:ext cx="81546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БЕРЕГИСЬ БЕД, ПОКА ИХ НЕТ</a:t>
            </a:r>
            <a:endParaRPr lang="ru-RU" sz="4800" b="1" cap="none" spc="0" dirty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drasler.ru/wp-content/uploads/2019/06/%D0%A1%D0%BC%D0%B0%D0%B9%D0%BB%D0%B8%D0%BA%D0%B8-%D0%B6%D0%B8%D0%B2%D1%8B%D0%B5-%D0%B4%D0%BB%D1%8F-%D0%BF%D1%80%D0%B5%D0%B7%D0%B5%D0%BD%D1%82%D0%B0%D1%86%D0%B8%D0%B8-%D1%81%D0%BF%D0%B0%D1%81%D0%B8%D0%B1%D0%BE-%D0%B7%D0%B0-%D0%B2%D0%BD%D0%B8%D0%BC%D0%B0%D0%BD%D0%B8%D0%B5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128792" cy="5346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s://avatars.mds.yandex.net/get-pdb/1779909/95602dad-9c38-4945-afec-1500a08109a4/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0"/>
            <a:ext cx="1428750" cy="2381250"/>
          </a:xfrm>
          <a:prstGeom prst="rect">
            <a:avLst/>
          </a:prstGeom>
          <a:noFill/>
        </p:spPr>
      </p:pic>
      <p:pic>
        <p:nvPicPr>
          <p:cNvPr id="4" name="Picture 4" descr="https://avatars.mds.yandex.net/get-pdb/1779909/95602dad-9c38-4945-afec-1500a08109a4/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428750" cy="2381250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pdb/1779909/95602dad-9c38-4945-afec-1500a08109a4/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88640"/>
            <a:ext cx="1428750" cy="2381250"/>
          </a:xfrm>
          <a:prstGeom prst="rect">
            <a:avLst/>
          </a:prstGeom>
          <a:noFill/>
        </p:spPr>
      </p:pic>
      <p:pic>
        <p:nvPicPr>
          <p:cNvPr id="6" name="Picture 4" descr="https://avatars.mds.yandex.net/get-pdb/1779909/95602dad-9c38-4945-afec-1500a08109a4/ori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4221088"/>
            <a:ext cx="14287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mpic/199079/img_id5289445251225720588/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32440" cy="6304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96136" y="1484784"/>
            <a:ext cx="3179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ПЫЛЕСОС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ww.e14.com.ua/fotky64941/fotos/_vyrn_24310eglo-9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5759"/>
            <a:ext cx="6732240" cy="673224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3645024"/>
            <a:ext cx="52365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ЭЛЕКТРИЧЕСКАЯ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ЛАМПА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atic.price.ru/images/models/1000x1000/mikser/russell-hobbs-22230-56/eeb0bdb3b1c21fa6c839a3a7dec9d2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269"/>
            <a:ext cx="9001000" cy="657973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908720"/>
            <a:ext cx="272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МИКСЕР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antasticbook.ru/pict/1021955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7686531" cy="59378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188640"/>
            <a:ext cx="41735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МАГНИТОФОН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images.e2e4online.ru/o/32146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6" name="Picture 4" descr="https://user43214.clients-cdnnow.ru/image/cache/catalog/161/161832_260af-1000x1000.jpg"/>
          <p:cNvPicPr>
            <a:picLocks noChangeAspect="1" noChangeArrowheads="1"/>
          </p:cNvPicPr>
          <p:nvPr/>
        </p:nvPicPr>
        <p:blipFill>
          <a:blip r:embed="rId2" cstate="print"/>
          <a:srcRect b="10309"/>
          <a:stretch>
            <a:fillRect/>
          </a:stretch>
        </p:blipFill>
        <p:spPr bwMode="auto">
          <a:xfrm>
            <a:off x="1115616" y="593304"/>
            <a:ext cx="6984776" cy="62646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332656"/>
            <a:ext cx="3700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ТЕЛЕВИЗОР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wuhanjaxfqc.com/upload/20170328/1750454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1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avatars.mds.yandex.net/get-pdb/2025887/4315f6a5-c061-4429-b83e-1a0ad6a9014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2990</TotalTime>
  <Words>72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Таня</cp:lastModifiedBy>
  <cp:revision>7</cp:revision>
  <dcterms:created xsi:type="dcterms:W3CDTF">2019-10-12T13:14:30Z</dcterms:created>
  <dcterms:modified xsi:type="dcterms:W3CDTF">2024-09-27T00:54:05Z</dcterms:modified>
</cp:coreProperties>
</file>