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7" r:id="rId4"/>
    <p:sldId id="259" r:id="rId5"/>
    <p:sldId id="25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35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0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3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6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0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4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2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2C9E8-0214-4082-8A94-DC4A97CFC533}" type="datetimeFigureOut">
              <a:rPr lang="ru-RU" smtClean="0"/>
              <a:t>чт 28.11.24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F7B0-8075-44F9-A909-8922B4303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2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числами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4" y="1825625"/>
            <a:ext cx="6858001" cy="4351338"/>
          </a:xfrm>
        </p:spPr>
      </p:pic>
    </p:spTree>
    <p:extLst>
      <p:ext uri="{BB962C8B-B14F-4D97-AF65-F5344CB8AC3E}">
        <p14:creationId xmlns:p14="http://schemas.microsoft.com/office/powerpoint/2010/main" val="91834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количество с числом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825625"/>
            <a:ext cx="6657975" cy="4351338"/>
          </a:xfrm>
        </p:spPr>
      </p:pic>
    </p:spTree>
    <p:extLst>
      <p:ext uri="{BB962C8B-B14F-4D97-AF65-F5344CB8AC3E}">
        <p14:creationId xmlns:p14="http://schemas.microsoft.com/office/powerpoint/2010/main" val="327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геометрическими фигурами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3" y="1825625"/>
            <a:ext cx="6700837" cy="4351338"/>
          </a:xfrm>
        </p:spPr>
      </p:pic>
    </p:spTree>
    <p:extLst>
      <p:ext uri="{BB962C8B-B14F-4D97-AF65-F5344CB8AC3E}">
        <p14:creationId xmlns:p14="http://schemas.microsoft.com/office/powerpoint/2010/main" val="5212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 геометрические знаки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1825625"/>
            <a:ext cx="6629400" cy="4351338"/>
          </a:xfrm>
        </p:spPr>
      </p:pic>
    </p:spTree>
    <p:extLst>
      <p:ext uri="{BB962C8B-B14F-4D97-AF65-F5344CB8AC3E}">
        <p14:creationId xmlns:p14="http://schemas.microsoft.com/office/powerpoint/2010/main" val="384736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5763"/>
            <a:ext cx="9144000" cy="7000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ориентирование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9589" y="3602038"/>
            <a:ext cx="54864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14" y="1321593"/>
            <a:ext cx="6810374" cy="49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44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Работа с числами</vt:lpstr>
      <vt:lpstr>Соедини количество с числом</vt:lpstr>
      <vt:lpstr>Работа с геометрическими фигурами</vt:lpstr>
      <vt:lpstr>Разложи геометрические знаки</vt:lpstr>
      <vt:lpstr>Пространственное ориентирование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Пространственное ориентирование</dc:title>
  <dc:creator>Оля</dc:creator>
  <cp:lastModifiedBy>Оля</cp:lastModifiedBy>
  <cp:revision>5</cp:revision>
  <dcterms:created xsi:type="dcterms:W3CDTF">2024-11-28T13:56:04Z</dcterms:created>
  <dcterms:modified xsi:type="dcterms:W3CDTF">2024-11-28T14:27:53Z</dcterms:modified>
</cp:coreProperties>
</file>