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955517-5C12-42C5-845C-B646F6564CD1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36A889-2BFF-4885-BE2A-A345AA8200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776267"/>
            <a:ext cx="5637010" cy="21583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039" y="4166665"/>
            <a:ext cx="6508093" cy="920393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6146" name="Picture 2" descr="C:\Users\Таня\Desktop\Занятие по экологии\125959-peyzazhi-prirody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44932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1669" y="3749699"/>
            <a:ext cx="52405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КНИГА  ПРИРОДЫ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 descr="C:\Users\Таня\Desktop\Занятие по экологии\1696602065_gas-kvas-com-p-kartinki-s-prirodoi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33" y="332656"/>
            <a:ext cx="28831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Весёлый луг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Таня\Desktop\Занятие по экологии\473fbff7-3ebe-5b0d-840c-2b235d8b56c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22824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Не скучай-быстро отвечай!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Таня\Desktop\Занятие по экологии\1643897922_25-phonoteka-org-p-fon-letnee-chtenie-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33720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372168"/>
            <a:ext cx="5328592" cy="1937152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Угадай и расскажи!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Таня\Desktop\Занятие по экологии\interaktivnoe-chtenie-i-igrovye-zadanija-krasota-na-stranicah-kni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Экологические знаки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Таня\Desktop\Занятие по экологии\1676881201_gas-kvas-com-p-ne-gubite-rasteniya-risunki-na-temu-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</a:rPr>
              <a:t>Разгадай кроссворд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Таня\Desktop\Занятие по экологии\kniga-stranicy-trav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38913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16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Весёлый луг</vt:lpstr>
      <vt:lpstr>Не скучай-быстро отвечай!</vt:lpstr>
      <vt:lpstr>Угадай и расскажи!</vt:lpstr>
      <vt:lpstr>Экологические знаки</vt:lpstr>
      <vt:lpstr>Разгадай кроссворд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6</cp:revision>
  <dcterms:created xsi:type="dcterms:W3CDTF">2024-01-27T12:16:41Z</dcterms:created>
  <dcterms:modified xsi:type="dcterms:W3CDTF">2024-02-25T05:17:25Z</dcterms:modified>
</cp:coreProperties>
</file>